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9" r:id="rId3"/>
    <p:sldId id="269" r:id="rId4"/>
    <p:sldId id="256" r:id="rId5"/>
    <p:sldId id="257" r:id="rId6"/>
    <p:sldId id="263" r:id="rId7"/>
    <p:sldId id="261" r:id="rId8"/>
    <p:sldId id="264" r:id="rId9"/>
    <p:sldId id="258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F34FE-0C87-4775-84A9-10FA33D4C322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CB260-BD1F-4B4E-87E5-8765D795D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8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B260-BD1F-4B4E-87E5-8765D795DF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1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B260-BD1F-4B4E-87E5-8765D795DF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0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3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2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7DB2-0DF9-4BD2-BCE9-C20CA75DC02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F6FF-ECB6-44A6-84A5-3B47212CA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6950" y="568412"/>
            <a:ext cx="92799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эталонов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– дефектолог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Уткина Галина Александровна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3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4youngmama.ru/wp-content/uploads/e/c/7/ec71193b583cc404f5954282f703873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58" y="1536700"/>
            <a:ext cx="5656791" cy="42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различных видов мозаик, шнуровок, вкладышей, сборно-разборных игрушек.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8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200" y="2984500"/>
            <a:ext cx="7721600" cy="560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https://image2.slideserve.com/4331666/slide12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47" y="-140097"/>
            <a:ext cx="9826625" cy="7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2.slideserve.com/4331666/slide1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47" y="12303"/>
            <a:ext cx="9826625" cy="7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65125"/>
            <a:ext cx="7594600" cy="206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https://ogonek42.kuz-edu.ru/files/ogonek42/images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41" y="3651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4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8300" cy="244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70" name="Picture 6" descr="https://s0.slide-share.ru/s_slide/df3953136e9906a0e324c3ed399618da/ac56f29f-a7c4-4bfc-a8c4-4d4aad1d19a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1" y="0"/>
            <a:ext cx="9272059" cy="69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1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я считаю, что игры и упражнения, которые стимулируют сенсорное развитие и общую моторику рук, оказывают стимулирующее влияние на развитие речи, улучшают внимание, память, слуховое и зрительное восприятие, воспитывают усидчивость, формируют игровую и </a:t>
            </a:r>
            <a:r>
              <a:rPr lang="ru-RU" dirty="0" err="1"/>
              <a:t>учебно</a:t>
            </a:r>
            <a:r>
              <a:rPr lang="ru-RU" dirty="0"/>
              <a:t> </a:t>
            </a:r>
            <a:r>
              <a:rPr lang="ru-RU" dirty="0" smtClean="0"/>
              <a:t>– практическую </a:t>
            </a:r>
            <a:r>
              <a:rPr lang="ru-RU" dirty="0"/>
              <a:t>деятельность</a:t>
            </a:r>
            <a:r>
              <a:rPr lang="ru-RU" dirty="0" smtClean="0"/>
              <a:t>.</a:t>
            </a:r>
          </a:p>
          <a:p>
            <a:r>
              <a:rPr lang="ru-RU" dirty="0"/>
              <a:t>Сенсорное и речевое развитие происходит в тесном единстве, и работу по развитию речи нельзя отрывать от работы по развитию органов чувств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irgizskaski.ru/wp-content/uploads/5/b/7/5b7a458821c391101040d7134ed4cb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6" y="297954"/>
            <a:ext cx="10363200" cy="69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1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сенсорного развития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9048750" cy="4486275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основных свойств цвета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геометрических фигур: квадрат, треугольник, прямоугольник, круг, овал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размера величины: большой, средний, маленький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вкуса: сладкий, кислый, солёный, горький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температурных определения: тепло, холодно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типов запаха: сладкий, горький, свежий, лёгкий, тяжёлый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2600"/>
            <a:ext cx="9144000" cy="302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на речь детей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9144000" cy="38100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Современный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ребенок испытывает недостаток тактильных, слуховых, обонятельных ощущений. 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том, что ум ребенка находится на кончиках пальцев, сказал когда-то известный педагог В. А. Сухомлинский.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Все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дело в том, что в головном мозге центры, отвечающие за речь и движение пальцев рук, расположены очень близко. Развивая мелкую моторику рук, мы активизируем соседние зоны мозга, отвечающие за речь.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Существует множество способов и увлекательных игр, которые помогают </a:t>
            </a:r>
            <a:r>
              <a:rPr lang="ru-RU" b="1" dirty="0" smtClean="0">
                <a:solidFill>
                  <a:srgbClr val="FF0000"/>
                </a:solidFill>
              </a:rPr>
              <a:t>развить сенсорные эталоны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Пальчиковая гимнастика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/>
              <a:t>Разноцветные бельевые </a:t>
            </a:r>
            <a:r>
              <a:rPr lang="ru-RU" b="1" dirty="0" smtClean="0"/>
              <a:t>прищепки</a:t>
            </a:r>
          </a:p>
          <a:p>
            <a:r>
              <a:rPr lang="ru-RU" b="1" dirty="0"/>
              <a:t>Игры-шнуровки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работа с сыпучими материалами («Сухой бассейн», рисование на подносах, выкладывание мозаики)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работа с бумагой (аппликация, конструирование)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работа со шнурками, нитками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рисование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моделирование (счетные палочки, спички, трубочки)</a:t>
            </a:r>
          </a:p>
          <a:p>
            <a:r>
              <a:rPr lang="ru-RU" b="1" dirty="0" smtClean="0"/>
              <a:t> </a:t>
            </a:r>
            <a:r>
              <a:rPr lang="ru-RU" b="1" dirty="0"/>
              <a:t>лепка, изготовление поделок из различных материалов.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2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457200"/>
            <a:ext cx="8305800" cy="4286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70100" y="1943099"/>
            <a:ext cx="8267700" cy="3294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6" descr="http://images.myshared.ru/31/1311430/slid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6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055" y="3594100"/>
            <a:ext cx="6193446" cy="1254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2527300"/>
            <a:ext cx="6350000" cy="36496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s://fsd.multiurok.ru/html/2022/09/15/s_6322dd3bdd1fc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3" y="157895"/>
            <a:ext cx="8065559" cy="60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sd.multiurok.ru/html/2022/09/15/s_6322dd3bdd1fc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3" y="127793"/>
            <a:ext cx="8065559" cy="60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700" y="635000"/>
            <a:ext cx="7378700" cy="5715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s://cf2.ppt-online.org/files2/slide/o/oqCvGWK6nwIi4Y2bp1h9ZxgUTL7JHmO5kdXayzrNS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0"/>
            <a:ext cx="9855200" cy="63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2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Шумовые коробочки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694" y="1333500"/>
            <a:ext cx="10756106" cy="5517289"/>
          </a:xfrm>
        </p:spPr>
        <p:txBody>
          <a:bodyPr/>
          <a:lstStyle/>
          <a:p>
            <a:r>
              <a:rPr lang="ru-RU" dirty="0"/>
              <a:t>Дидактическая игра </a:t>
            </a:r>
            <a:r>
              <a:rPr lang="ru-RU" dirty="0" smtClean="0"/>
              <a:t>«Шумовые </a:t>
            </a:r>
            <a:r>
              <a:rPr lang="ru-RU" dirty="0"/>
              <a:t>коробочки» для детей дошкольного возраста. Цель игры : Учить детей различать и дифференцировать шумы,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maam.ru/upload/blogs/small/detsad-103593-1643121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2" y="35583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aam.ru/upload/blogs/small/detsad-103593-1643048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20" y="3548857"/>
            <a:ext cx="1914524" cy="19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am.ru/upload/blogs/small/detsad-483773-1622802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35583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1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227</Words>
  <Application>Microsoft Office PowerPoint</Application>
  <PresentationFormat>Широкоэкранный</PresentationFormat>
  <Paragraphs>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Эталоны сенсорного развития</vt:lpstr>
      <vt:lpstr>Влияние сенсорного развития на речь детей </vt:lpstr>
      <vt:lpstr>Существует множество способов и увлекательных игр, которые помогают развить сенсорные эталоны</vt:lpstr>
      <vt:lpstr>Презентация PowerPoint</vt:lpstr>
      <vt:lpstr>Презентация PowerPoint</vt:lpstr>
      <vt:lpstr>Презентация PowerPoint</vt:lpstr>
      <vt:lpstr>Шумовые коробочки. </vt:lpstr>
      <vt:lpstr>Использование в работе различных видов мозаик, шнуровок, вкладышей, сборно-разборных игрушек.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2022-09-16T08:35:32Z</dcterms:created>
  <dcterms:modified xsi:type="dcterms:W3CDTF">2022-10-28T08:57:48Z</dcterms:modified>
</cp:coreProperties>
</file>